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3"/>
  </p:notesMasterIdLst>
  <p:sldIdLst>
    <p:sldId id="1857" r:id="rId3"/>
    <p:sldId id="407" r:id="rId4"/>
    <p:sldId id="1850" r:id="rId5"/>
    <p:sldId id="415" r:id="rId6"/>
    <p:sldId id="1849" r:id="rId7"/>
    <p:sldId id="1859" r:id="rId8"/>
    <p:sldId id="1851" r:id="rId9"/>
    <p:sldId id="1852" r:id="rId10"/>
    <p:sldId id="1853" r:id="rId11"/>
    <p:sldId id="1864" r:id="rId12"/>
    <p:sldId id="1872" r:id="rId13"/>
    <p:sldId id="1882" r:id="rId14"/>
    <p:sldId id="1876" r:id="rId15"/>
    <p:sldId id="1883" r:id="rId16"/>
    <p:sldId id="1887" r:id="rId17"/>
    <p:sldId id="1881" r:id="rId18"/>
    <p:sldId id="1884" r:id="rId19"/>
    <p:sldId id="1886" r:id="rId20"/>
    <p:sldId id="1885" r:id="rId21"/>
    <p:sldId id="1868" r:id="rId22"/>
    <p:sldId id="1871" r:id="rId23"/>
    <p:sldId id="1862" r:id="rId24"/>
    <p:sldId id="1877" r:id="rId25"/>
    <p:sldId id="1878" r:id="rId26"/>
    <p:sldId id="1875" r:id="rId27"/>
    <p:sldId id="1874" r:id="rId28"/>
    <p:sldId id="1867" r:id="rId29"/>
    <p:sldId id="1866" r:id="rId30"/>
    <p:sldId id="1880" r:id="rId31"/>
    <p:sldId id="1879" r:id="rId32"/>
    <p:sldId id="1854" r:id="rId33"/>
    <p:sldId id="1861" r:id="rId34"/>
    <p:sldId id="1860" r:id="rId35"/>
    <p:sldId id="1855" r:id="rId36"/>
    <p:sldId id="1856" r:id="rId37"/>
    <p:sldId id="414" r:id="rId38"/>
    <p:sldId id="1848" r:id="rId39"/>
    <p:sldId id="408" r:id="rId40"/>
    <p:sldId id="411" r:id="rId41"/>
    <p:sldId id="409" r:id="rId42"/>
    <p:sldId id="410" r:id="rId43"/>
    <p:sldId id="413" r:id="rId44"/>
    <p:sldId id="276" r:id="rId45"/>
    <p:sldId id="1858" r:id="rId46"/>
    <p:sldId id="389" r:id="rId47"/>
    <p:sldId id="296" r:id="rId48"/>
    <p:sldId id="280" r:id="rId49"/>
    <p:sldId id="383" r:id="rId50"/>
    <p:sldId id="297" r:id="rId51"/>
    <p:sldId id="294" r:id="rId5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BAD"/>
    <a:srgbClr val="156082"/>
    <a:srgbClr val="738965"/>
    <a:srgbClr val="C55A11"/>
    <a:srgbClr val="D68B58"/>
    <a:srgbClr val="CC3333"/>
    <a:srgbClr val="7F7F7F"/>
    <a:srgbClr val="385723"/>
    <a:srgbClr val="F4B183"/>
    <a:srgbClr val="FCA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140" autoAdjust="0"/>
  </p:normalViewPr>
  <p:slideViewPr>
    <p:cSldViewPr snapToGrid="0" showGuides="1">
      <p:cViewPr varScale="1">
        <p:scale>
          <a:sx n="60" d="100"/>
          <a:sy n="60" d="100"/>
        </p:scale>
        <p:origin x="112" y="52"/>
      </p:cViewPr>
      <p:guideLst>
        <p:guide orient="horz" pos="2160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24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10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10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6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10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10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600" dirty="0"/>
            <a:t>DSP</a:t>
          </a:r>
        </a:p>
        <a:p>
          <a:r>
            <a:rPr lang="en-GB" sz="16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10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10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24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10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10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6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10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10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600" dirty="0"/>
            <a:t>DSP</a:t>
          </a:r>
        </a:p>
        <a:p>
          <a:r>
            <a:rPr lang="en-GB" sz="16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10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10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733933"/>
          <a:ext cx="1738275" cy="8691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Digital Computing</a:t>
          </a:r>
        </a:p>
      </dsp:txBody>
      <dsp:txXfrm>
        <a:off x="25456" y="759389"/>
        <a:ext cx="1687363" cy="818225"/>
      </dsp:txXfrm>
    </dsp:sp>
    <dsp:sp modelId="{7ECADCED-7583-4F39-B077-FDCB5855AA33}">
      <dsp:nvSpPr>
        <dsp:cNvPr id="0" name=""/>
        <dsp:cNvSpPr/>
      </dsp:nvSpPr>
      <dsp:spPr>
        <a:xfrm>
          <a:off x="173827" y="1603070"/>
          <a:ext cx="173827" cy="6518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853"/>
              </a:lnTo>
              <a:lnTo>
                <a:pt x="173827" y="65185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47655" y="1820355"/>
          <a:ext cx="1390620" cy="8691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Chemical Reaction Networks</a:t>
          </a:r>
        </a:p>
      </dsp:txBody>
      <dsp:txXfrm>
        <a:off x="373111" y="1845811"/>
        <a:ext cx="1339708" cy="818225"/>
      </dsp:txXfrm>
    </dsp:sp>
    <dsp:sp modelId="{50466D3E-B395-4EF2-9793-F2DFCDAFF196}">
      <dsp:nvSpPr>
        <dsp:cNvPr id="0" name=""/>
        <dsp:cNvSpPr/>
      </dsp:nvSpPr>
      <dsp:spPr>
        <a:xfrm>
          <a:off x="173827" y="1603070"/>
          <a:ext cx="173827" cy="1738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8275"/>
              </a:lnTo>
              <a:lnTo>
                <a:pt x="173827" y="173827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47655" y="2906777"/>
          <a:ext cx="1390620" cy="869137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DSP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Microfluidic Chips</a:t>
          </a:r>
        </a:p>
      </dsp:txBody>
      <dsp:txXfrm>
        <a:off x="373111" y="2932233"/>
        <a:ext cx="1339708" cy="8182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733933"/>
          <a:ext cx="1738275" cy="8691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Digital Computing</a:t>
          </a:r>
        </a:p>
      </dsp:txBody>
      <dsp:txXfrm>
        <a:off x="25456" y="759389"/>
        <a:ext cx="1687363" cy="818225"/>
      </dsp:txXfrm>
    </dsp:sp>
    <dsp:sp modelId="{7ECADCED-7583-4F39-B077-FDCB5855AA33}">
      <dsp:nvSpPr>
        <dsp:cNvPr id="0" name=""/>
        <dsp:cNvSpPr/>
      </dsp:nvSpPr>
      <dsp:spPr>
        <a:xfrm>
          <a:off x="173827" y="1603070"/>
          <a:ext cx="173827" cy="6518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853"/>
              </a:lnTo>
              <a:lnTo>
                <a:pt x="173827" y="65185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47655" y="1820355"/>
          <a:ext cx="1390620" cy="8691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Chemical Reaction Networks</a:t>
          </a:r>
        </a:p>
      </dsp:txBody>
      <dsp:txXfrm>
        <a:off x="373111" y="1845811"/>
        <a:ext cx="1339708" cy="818225"/>
      </dsp:txXfrm>
    </dsp:sp>
    <dsp:sp modelId="{50466D3E-B395-4EF2-9793-F2DFCDAFF196}">
      <dsp:nvSpPr>
        <dsp:cNvPr id="0" name=""/>
        <dsp:cNvSpPr/>
      </dsp:nvSpPr>
      <dsp:spPr>
        <a:xfrm>
          <a:off x="173827" y="1603070"/>
          <a:ext cx="173827" cy="1738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8275"/>
              </a:lnTo>
              <a:lnTo>
                <a:pt x="173827" y="173827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47655" y="2906777"/>
          <a:ext cx="1390620" cy="869137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DSP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Microfluidic Chips</a:t>
          </a:r>
        </a:p>
      </dsp:txBody>
      <dsp:txXfrm>
        <a:off x="373111" y="2932233"/>
        <a:ext cx="1339708" cy="8182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09/05/2025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5B949-5F42-C492-A23D-A3996E3FA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E3701B-2275-1B0F-8A15-AFE07B9AAA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17E79-BF2A-6DF6-964F-3EC4A9FE7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83872-144B-5D00-B513-0B091C44E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48142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9.svg"/><Relationship Id="rId7" Type="http://schemas.openxmlformats.org/officeDocument/2006/relationships/image" Target="../media/image38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17.jpeg"/><Relationship Id="rId10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0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461.png"/><Relationship Id="rId3" Type="http://schemas.openxmlformats.org/officeDocument/2006/relationships/image" Target="../media/image17.jpeg"/><Relationship Id="rId7" Type="http://schemas.openxmlformats.org/officeDocument/2006/relationships/image" Target="../media/image400.png"/><Relationship Id="rId12" Type="http://schemas.openxmlformats.org/officeDocument/2006/relationships/image" Target="../media/image4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.png"/><Relationship Id="rId11" Type="http://schemas.openxmlformats.org/officeDocument/2006/relationships/image" Target="../media/image43.svg"/><Relationship Id="rId5" Type="http://schemas.openxmlformats.org/officeDocument/2006/relationships/image" Target="../media/image380.png"/><Relationship Id="rId15" Type="http://schemas.openxmlformats.org/officeDocument/2006/relationships/image" Target="../media/image50.png"/><Relationship Id="rId10" Type="http://schemas.openxmlformats.org/officeDocument/2006/relationships/image" Target="../media/image42.png"/><Relationship Id="rId4" Type="http://schemas.openxmlformats.org/officeDocument/2006/relationships/image" Target="../media/image3710.png"/><Relationship Id="rId9" Type="http://schemas.openxmlformats.org/officeDocument/2006/relationships/image" Target="../media/image49.png"/><Relationship Id="rId1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7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2.png"/><Relationship Id="rId4" Type="http://schemas.openxmlformats.org/officeDocument/2006/relationships/image" Target="../media/image44.png"/><Relationship Id="rId9" Type="http://schemas.openxmlformats.org/officeDocument/2006/relationships/image" Target="../media/image4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3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17.jpe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6.png"/><Relationship Id="rId21" Type="http://schemas.openxmlformats.org/officeDocument/2006/relationships/image" Target="../media/image94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8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.png"/><Relationship Id="rId5" Type="http://schemas.openxmlformats.org/officeDocument/2006/relationships/image" Target="../media/image810.png"/><Relationship Id="rId4" Type="http://schemas.openxmlformats.org/officeDocument/2006/relationships/image" Target="../media/image8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9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.png"/><Relationship Id="rId2" Type="http://schemas.openxmlformats.org/officeDocument/2006/relationships/diagramData" Target="../diagrams/data1.xml"/><Relationship Id="rId16" Type="http://schemas.openxmlformats.org/officeDocument/2006/relationships/image" Target="../media/image330.png"/><Relationship Id="rId20" Type="http://schemas.openxmlformats.org/officeDocument/2006/relationships/image" Target="../media/image8.sv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openxmlformats.org/officeDocument/2006/relationships/image" Target="../media/image3250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17.jpe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.png"/><Relationship Id="rId5" Type="http://schemas.openxmlformats.org/officeDocument/2006/relationships/image" Target="../media/image457.png"/><Relationship Id="rId4" Type="http://schemas.openxmlformats.org/officeDocument/2006/relationships/image" Target="../media/image456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7.jpe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0" Type="http://schemas.openxmlformats.org/officeDocument/2006/relationships/image" Target="../media/image630.png"/><Relationship Id="rId4" Type="http://schemas.openxmlformats.org/officeDocument/2006/relationships/image" Target="../media/image570.png"/><Relationship Id="rId9" Type="http://schemas.openxmlformats.org/officeDocument/2006/relationships/image" Target="../media/image4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1.png"/><Relationship Id="rId18" Type="http://schemas.openxmlformats.org/officeDocument/2006/relationships/image" Target="../media/image440.png"/><Relationship Id="rId26" Type="http://schemas.openxmlformats.org/officeDocument/2006/relationships/image" Target="../media/image650.png"/><Relationship Id="rId3" Type="http://schemas.openxmlformats.org/officeDocument/2006/relationships/image" Target="../media/image96.svg"/><Relationship Id="rId21" Type="http://schemas.openxmlformats.org/officeDocument/2006/relationships/image" Target="../media/image17.jpeg"/><Relationship Id="rId7" Type="http://schemas.openxmlformats.org/officeDocument/2006/relationships/image" Target="../media/image100.svg"/><Relationship Id="rId12" Type="http://schemas.openxmlformats.org/officeDocument/2006/relationships/image" Target="../media/image591.png"/><Relationship Id="rId25" Type="http://schemas.openxmlformats.org/officeDocument/2006/relationships/image" Target="../media/image640.png"/><Relationship Id="rId2" Type="http://schemas.openxmlformats.org/officeDocument/2006/relationships/image" Target="../media/image95.png"/><Relationship Id="rId20" Type="http://schemas.openxmlformats.org/officeDocument/2006/relationships/image" Target="../media/image4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9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98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.png"/><Relationship Id="rId4" Type="http://schemas.openxmlformats.org/officeDocument/2006/relationships/image" Target="../media/image97.png"/><Relationship Id="rId9" Type="http://schemas.openxmlformats.org/officeDocument/2006/relationships/image" Target="../media/image560.png"/><Relationship Id="rId22" Type="http://schemas.openxmlformats.org/officeDocument/2006/relationships/image" Target="../media/image61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.png"/><Relationship Id="rId3" Type="http://schemas.openxmlformats.org/officeDocument/2006/relationships/image" Target="../media/image99.png"/><Relationship Id="rId21" Type="http://schemas.openxmlformats.org/officeDocument/2006/relationships/image" Target="../media/image710.png"/><Relationship Id="rId17" Type="http://schemas.openxmlformats.org/officeDocument/2006/relationships/image" Target="../media/image17.jpeg"/><Relationship Id="rId2" Type="http://schemas.openxmlformats.org/officeDocument/2006/relationships/image" Target="../media/image660.png"/><Relationship Id="rId16" Type="http://schemas.openxmlformats.org/officeDocument/2006/relationships/image" Target="../media/image67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.png"/><Relationship Id="rId23" Type="http://schemas.openxmlformats.org/officeDocument/2006/relationships/image" Target="../media/image730.png"/><Relationship Id="rId19" Type="http://schemas.openxmlformats.org/officeDocument/2006/relationships/image" Target="../media/image691.png"/><Relationship Id="rId4" Type="http://schemas.openxmlformats.org/officeDocument/2006/relationships/image" Target="../media/image100.svg"/><Relationship Id="rId14" Type="http://schemas.openxmlformats.org/officeDocument/2006/relationships/image" Target="../media/image510.png"/><Relationship Id="rId22" Type="http://schemas.openxmlformats.org/officeDocument/2006/relationships/image" Target="../media/image7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1.png"/><Relationship Id="rId18" Type="http://schemas.openxmlformats.org/officeDocument/2006/relationships/image" Target="../media/image611.png"/><Relationship Id="rId3" Type="http://schemas.openxmlformats.org/officeDocument/2006/relationships/image" Target="../media/image102.svg"/><Relationship Id="rId21" Type="http://schemas.openxmlformats.org/officeDocument/2006/relationships/image" Target="../media/image640.png"/><Relationship Id="rId7" Type="http://schemas.openxmlformats.org/officeDocument/2006/relationships/image" Target="../media/image100.svg"/><Relationship Id="rId12" Type="http://schemas.openxmlformats.org/officeDocument/2006/relationships/image" Target="../media/image591.png"/><Relationship Id="rId17" Type="http://schemas.openxmlformats.org/officeDocument/2006/relationships/image" Target="../media/image17.jpeg"/><Relationship Id="rId2" Type="http://schemas.openxmlformats.org/officeDocument/2006/relationships/image" Target="../media/image101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9.png"/><Relationship Id="rId11" Type="http://schemas.openxmlformats.org/officeDocument/2006/relationships/image" Target="../media/image581.png"/><Relationship Id="rId5" Type="http://schemas.openxmlformats.org/officeDocument/2006/relationships/image" Target="../media/image104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103.png"/><Relationship Id="rId9" Type="http://schemas.openxmlformats.org/officeDocument/2006/relationships/image" Target="../media/image56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108.svg"/><Relationship Id="rId26" Type="http://schemas.openxmlformats.org/officeDocument/2006/relationships/image" Target="../media/image720.png"/><Relationship Id="rId3" Type="http://schemas.openxmlformats.org/officeDocument/2006/relationships/image" Target="../media/image106.svg"/><Relationship Id="rId21" Type="http://schemas.openxmlformats.org/officeDocument/2006/relationships/image" Target="../media/image17.jpeg"/><Relationship Id="rId17" Type="http://schemas.openxmlformats.org/officeDocument/2006/relationships/image" Target="../media/image107.png"/><Relationship Id="rId25" Type="http://schemas.openxmlformats.org/officeDocument/2006/relationships/image" Target="../media/image710.png"/><Relationship Id="rId2" Type="http://schemas.openxmlformats.org/officeDocument/2006/relationships/image" Target="../media/image105.png"/><Relationship Id="rId16" Type="http://schemas.openxmlformats.org/officeDocument/2006/relationships/image" Target="../media/image800.png"/><Relationship Id="rId20" Type="http://schemas.openxmlformats.org/officeDocument/2006/relationships/image" Target="../media/image110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svg"/><Relationship Id="rId24" Type="http://schemas.openxmlformats.org/officeDocument/2006/relationships/image" Target="../media/image701.png"/><Relationship Id="rId5" Type="http://schemas.openxmlformats.org/officeDocument/2006/relationships/image" Target="../media/image99.png"/><Relationship Id="rId15" Type="http://schemas.openxmlformats.org/officeDocument/2006/relationships/image" Target="../media/image620.png"/><Relationship Id="rId23" Type="http://schemas.openxmlformats.org/officeDocument/2006/relationships/image" Target="../media/image691.png"/><Relationship Id="rId19" Type="http://schemas.openxmlformats.org/officeDocument/2006/relationships/image" Target="../media/image109.png"/><Relationship Id="rId4" Type="http://schemas.openxmlformats.org/officeDocument/2006/relationships/image" Target="../media/image660.png"/><Relationship Id="rId14" Type="http://schemas.openxmlformats.org/officeDocument/2006/relationships/image" Target="../media/image510.png"/><Relationship Id="rId22" Type="http://schemas.openxmlformats.org/officeDocument/2006/relationships/image" Target="../media/image680.png"/><Relationship Id="rId27" Type="http://schemas.openxmlformats.org/officeDocument/2006/relationships/image" Target="../media/image730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18" Type="http://schemas.openxmlformats.org/officeDocument/2006/relationships/image" Target="../media/image610.png"/><Relationship Id="rId26" Type="http://schemas.openxmlformats.org/officeDocument/2006/relationships/image" Target="../media/image940.png"/><Relationship Id="rId3" Type="http://schemas.openxmlformats.org/officeDocument/2006/relationships/image" Target="../media/image100.svg"/><Relationship Id="rId21" Type="http://schemas.openxmlformats.org/officeDocument/2006/relationships/image" Target="../media/image900.png"/><Relationship Id="rId12" Type="http://schemas.openxmlformats.org/officeDocument/2006/relationships/image" Target="../media/image870.png"/><Relationship Id="rId17" Type="http://schemas.openxmlformats.org/officeDocument/2006/relationships/image" Target="../media/image760.png"/><Relationship Id="rId25" Type="http://schemas.openxmlformats.org/officeDocument/2006/relationships/image" Target="../media/image930.png"/><Relationship Id="rId2" Type="http://schemas.openxmlformats.org/officeDocument/2006/relationships/image" Target="../media/image99.png"/><Relationship Id="rId16" Type="http://schemas.openxmlformats.org/officeDocument/2006/relationships/image" Target="../media/image750.png"/><Relationship Id="rId20" Type="http://schemas.openxmlformats.org/officeDocument/2006/relationships/image" Target="../media/image62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.png"/><Relationship Id="rId24" Type="http://schemas.openxmlformats.org/officeDocument/2006/relationships/image" Target="../media/image920.png"/><Relationship Id="rId5" Type="http://schemas.openxmlformats.org/officeDocument/2006/relationships/image" Target="../media/image112.svg"/><Relationship Id="rId15" Type="http://schemas.openxmlformats.org/officeDocument/2006/relationships/image" Target="../media/image740.png"/><Relationship Id="rId23" Type="http://schemas.openxmlformats.org/officeDocument/2006/relationships/image" Target="../media/image910.png"/><Relationship Id="rId10" Type="http://schemas.openxmlformats.org/officeDocument/2006/relationships/image" Target="../media/image690.png"/><Relationship Id="rId19" Type="http://schemas.openxmlformats.org/officeDocument/2006/relationships/image" Target="../media/image770.png"/><Relationship Id="rId4" Type="http://schemas.openxmlformats.org/officeDocument/2006/relationships/image" Target="../media/image111.png"/><Relationship Id="rId14" Type="http://schemas.openxmlformats.org/officeDocument/2006/relationships/image" Target="../media/image114.svg"/><Relationship Id="rId22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117.png"/><Relationship Id="rId18" Type="http://schemas.openxmlformats.org/officeDocument/2006/relationships/image" Target="../media/image1010.png"/><Relationship Id="rId3" Type="http://schemas.openxmlformats.org/officeDocument/2006/relationships/image" Target="../media/image100.svg"/><Relationship Id="rId12" Type="http://schemas.openxmlformats.org/officeDocument/2006/relationships/image" Target="../media/image116.svg"/><Relationship Id="rId17" Type="http://schemas.openxmlformats.org/officeDocument/2006/relationships/image" Target="../media/image1000.png"/><Relationship Id="rId2" Type="http://schemas.openxmlformats.org/officeDocument/2006/relationships/image" Target="../media/image99.png"/><Relationship Id="rId16" Type="http://schemas.openxmlformats.org/officeDocument/2006/relationships/image" Target="../media/image17.jpeg"/><Relationship Id="rId20" Type="http://schemas.openxmlformats.org/officeDocument/2006/relationships/image" Target="../media/image103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115.png"/><Relationship Id="rId15" Type="http://schemas.openxmlformats.org/officeDocument/2006/relationships/image" Target="../media/image990.png"/><Relationship Id="rId10" Type="http://schemas.openxmlformats.org/officeDocument/2006/relationships/image" Target="../media/image442.png"/><Relationship Id="rId19" Type="http://schemas.openxmlformats.org/officeDocument/2006/relationships/image" Target="../media/image1020.png"/><Relationship Id="rId9" Type="http://schemas.openxmlformats.org/officeDocument/2006/relationships/image" Target="../media/image441.png"/><Relationship Id="rId14" Type="http://schemas.openxmlformats.org/officeDocument/2006/relationships/image" Target="../media/image11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13" Type="http://schemas.openxmlformats.org/officeDocument/2006/relationships/image" Target="../media/image440.png"/><Relationship Id="rId18" Type="http://schemas.openxmlformats.org/officeDocument/2006/relationships/image" Target="../media/image123.png"/><Relationship Id="rId3" Type="http://schemas.openxmlformats.org/officeDocument/2006/relationships/image" Target="../media/image120.svg"/><Relationship Id="rId21" Type="http://schemas.openxmlformats.org/officeDocument/2006/relationships/image" Target="../media/image17.jpeg"/><Relationship Id="rId7" Type="http://schemas.openxmlformats.org/officeDocument/2006/relationships/image" Target="../media/image99.png"/><Relationship Id="rId17" Type="http://schemas.openxmlformats.org/officeDocument/2006/relationships/image" Target="../media/image122.svg"/><Relationship Id="rId25" Type="http://schemas.openxmlformats.org/officeDocument/2006/relationships/image" Target="../media/image1030.png"/><Relationship Id="rId2" Type="http://schemas.openxmlformats.org/officeDocument/2006/relationships/image" Target="../media/image119.png"/><Relationship Id="rId16" Type="http://schemas.openxmlformats.org/officeDocument/2006/relationships/image" Target="../media/image121.png"/><Relationship Id="rId20" Type="http://schemas.openxmlformats.org/officeDocument/2006/relationships/image" Target="../media/image11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.png"/><Relationship Id="rId24" Type="http://schemas.openxmlformats.org/officeDocument/2006/relationships/image" Target="../media/image1020.png"/><Relationship Id="rId5" Type="http://schemas.openxmlformats.org/officeDocument/2006/relationships/image" Target="../media/image1070.png"/><Relationship Id="rId15" Type="http://schemas.openxmlformats.org/officeDocument/2006/relationships/image" Target="../media/image442.png"/><Relationship Id="rId23" Type="http://schemas.openxmlformats.org/officeDocument/2006/relationships/image" Target="../media/image1010.png"/><Relationship Id="rId19" Type="http://schemas.openxmlformats.org/officeDocument/2006/relationships/image" Target="../media/image124.svg"/><Relationship Id="rId4" Type="http://schemas.openxmlformats.org/officeDocument/2006/relationships/image" Target="../media/image1060.png"/><Relationship Id="rId14" Type="http://schemas.openxmlformats.org/officeDocument/2006/relationships/image" Target="../media/image441.png"/><Relationship Id="rId22" Type="http://schemas.openxmlformats.org/officeDocument/2006/relationships/image" Target="../media/image100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.png"/><Relationship Id="rId13" Type="http://schemas.openxmlformats.org/officeDocument/2006/relationships/image" Target="../media/image17.jpeg"/><Relationship Id="rId18" Type="http://schemas.openxmlformats.org/officeDocument/2006/relationships/image" Target="../media/image42.png"/><Relationship Id="rId3" Type="http://schemas.openxmlformats.org/officeDocument/2006/relationships/image" Target="../media/image126.svg"/><Relationship Id="rId7" Type="http://schemas.openxmlformats.org/officeDocument/2006/relationships/image" Target="../media/image1190.png"/><Relationship Id="rId12" Type="http://schemas.openxmlformats.org/officeDocument/2006/relationships/image" Target="../media/image1240.png"/><Relationship Id="rId17" Type="http://schemas.openxmlformats.org/officeDocument/2006/relationships/image" Target="../media/image128.png"/><Relationship Id="rId2" Type="http://schemas.openxmlformats.org/officeDocument/2006/relationships/image" Target="../media/image125.png"/><Relationship Id="rId16" Type="http://schemas.openxmlformats.org/officeDocument/2006/relationships/image" Target="../media/image12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.png"/><Relationship Id="rId11" Type="http://schemas.openxmlformats.org/officeDocument/2006/relationships/image" Target="../media/image1230.png"/><Relationship Id="rId5" Type="http://schemas.openxmlformats.org/officeDocument/2006/relationships/image" Target="../media/image128.svg"/><Relationship Id="rId15" Type="http://schemas.openxmlformats.org/officeDocument/2006/relationships/image" Target="../media/image1260.png"/><Relationship Id="rId10" Type="http://schemas.openxmlformats.org/officeDocument/2006/relationships/image" Target="../media/image1220.png"/><Relationship Id="rId19" Type="http://schemas.openxmlformats.org/officeDocument/2006/relationships/image" Target="../media/image43.svg"/><Relationship Id="rId4" Type="http://schemas.openxmlformats.org/officeDocument/2006/relationships/image" Target="../media/image127.png"/><Relationship Id="rId9" Type="http://schemas.openxmlformats.org/officeDocument/2006/relationships/image" Target="../media/image1210.png"/><Relationship Id="rId14" Type="http://schemas.openxmlformats.org/officeDocument/2006/relationships/image" Target="../media/image12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3" Type="http://schemas.openxmlformats.org/officeDocument/2006/relationships/diagramLayout" Target="../diagrams/layout2.xml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2" Type="http://schemas.openxmlformats.org/officeDocument/2006/relationships/diagramData" Target="../diagrams/data2.xml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11" Type="http://schemas.openxmlformats.org/officeDocument/2006/relationships/image" Target="../media/image336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34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260.png"/><Relationship Id="rId18" Type="http://schemas.openxmlformats.org/officeDocument/2006/relationships/image" Target="../media/image135.png"/><Relationship Id="rId3" Type="http://schemas.openxmlformats.org/officeDocument/2006/relationships/image" Target="../media/image130.svg"/><Relationship Id="rId21" Type="http://schemas.openxmlformats.org/officeDocument/2006/relationships/image" Target="../media/image138.svg"/><Relationship Id="rId7" Type="http://schemas.openxmlformats.org/officeDocument/2006/relationships/image" Target="../media/image741.png"/><Relationship Id="rId12" Type="http://schemas.openxmlformats.org/officeDocument/2006/relationships/image" Target="../media/image1250.png"/><Relationship Id="rId17" Type="http://schemas.openxmlformats.org/officeDocument/2006/relationships/image" Target="../media/image43.svg"/><Relationship Id="rId2" Type="http://schemas.openxmlformats.org/officeDocument/2006/relationships/image" Target="../media/image129.png"/><Relationship Id="rId16" Type="http://schemas.openxmlformats.org/officeDocument/2006/relationships/image" Target="../media/image42.png"/><Relationship Id="rId20" Type="http://schemas.openxmlformats.org/officeDocument/2006/relationships/image" Target="../media/image1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.png"/><Relationship Id="rId11" Type="http://schemas.openxmlformats.org/officeDocument/2006/relationships/image" Target="../media/image17.jpeg"/><Relationship Id="rId5" Type="http://schemas.openxmlformats.org/officeDocument/2006/relationships/image" Target="../media/image131.png"/><Relationship Id="rId15" Type="http://schemas.openxmlformats.org/officeDocument/2006/relationships/image" Target="../media/image128.png"/><Relationship Id="rId10" Type="http://schemas.openxmlformats.org/officeDocument/2006/relationships/image" Target="../media/image134.png"/><Relationship Id="rId19" Type="http://schemas.openxmlformats.org/officeDocument/2006/relationships/image" Target="../media/image136.svg"/><Relationship Id="rId4" Type="http://schemas.openxmlformats.org/officeDocument/2006/relationships/image" Target="../media/image1060.png"/><Relationship Id="rId9" Type="http://schemas.openxmlformats.org/officeDocument/2006/relationships/image" Target="../media/image761.png"/><Relationship Id="rId14" Type="http://schemas.openxmlformats.org/officeDocument/2006/relationships/image" Target="../media/image12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7.jpeg"/><Relationship Id="rId7" Type="http://schemas.openxmlformats.org/officeDocument/2006/relationships/image" Target="../media/image4250.png"/><Relationship Id="rId12" Type="http://schemas.openxmlformats.org/officeDocument/2006/relationships/image" Target="../media/image143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142.png"/><Relationship Id="rId5" Type="http://schemas.openxmlformats.org/officeDocument/2006/relationships/image" Target="../media/image4230.png"/><Relationship Id="rId10" Type="http://schemas.openxmlformats.org/officeDocument/2006/relationships/image" Target="../media/image141.png"/><Relationship Id="rId4" Type="http://schemas.openxmlformats.org/officeDocument/2006/relationships/image" Target="../media/image4220.png"/><Relationship Id="rId9" Type="http://schemas.openxmlformats.org/officeDocument/2006/relationships/image" Target="../media/image1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7.jpeg"/><Relationship Id="rId7" Type="http://schemas.openxmlformats.org/officeDocument/2006/relationships/image" Target="../media/image4300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147.svg"/><Relationship Id="rId5" Type="http://schemas.openxmlformats.org/officeDocument/2006/relationships/image" Target="../media/image4280.png"/><Relationship Id="rId10" Type="http://schemas.openxmlformats.org/officeDocument/2006/relationships/image" Target="../media/image146.png"/><Relationship Id="rId4" Type="http://schemas.openxmlformats.org/officeDocument/2006/relationships/image" Target="../media/image4270.png"/><Relationship Id="rId9" Type="http://schemas.openxmlformats.org/officeDocument/2006/relationships/image" Target="../media/image14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7.jpeg"/><Relationship Id="rId7" Type="http://schemas.openxmlformats.org/officeDocument/2006/relationships/image" Target="../media/image153.png"/><Relationship Id="rId12" Type="http://schemas.openxmlformats.org/officeDocument/2006/relationships/image" Target="../media/image152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2.png"/><Relationship Id="rId11" Type="http://schemas.openxmlformats.org/officeDocument/2006/relationships/image" Target="../media/image151.svg"/><Relationship Id="rId5" Type="http://schemas.openxmlformats.org/officeDocument/2006/relationships/image" Target="../media/image4410.png"/><Relationship Id="rId10" Type="http://schemas.openxmlformats.org/officeDocument/2006/relationships/image" Target="../media/image150.png"/><Relationship Id="rId4" Type="http://schemas.openxmlformats.org/officeDocument/2006/relationships/image" Target="../media/image4400.png"/><Relationship Id="rId9" Type="http://schemas.openxmlformats.org/officeDocument/2006/relationships/image" Target="../media/image149.svg"/><Relationship Id="rId14" Type="http://schemas.openxmlformats.org/officeDocument/2006/relationships/image" Target="../media/image14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158.png"/><Relationship Id="rId3" Type="http://schemas.openxmlformats.org/officeDocument/2006/relationships/image" Target="../media/image157.svg"/><Relationship Id="rId7" Type="http://schemas.openxmlformats.org/officeDocument/2006/relationships/image" Target="../media/image4230.png"/><Relationship Id="rId12" Type="http://schemas.openxmlformats.org/officeDocument/2006/relationships/image" Target="../media/image14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140.png"/><Relationship Id="rId5" Type="http://schemas.openxmlformats.org/officeDocument/2006/relationships/image" Target="../media/image17.jpeg"/><Relationship Id="rId10" Type="http://schemas.openxmlformats.org/officeDocument/2006/relationships/image" Target="../media/image139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159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7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162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161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3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165.gif"/><Relationship Id="rId7" Type="http://schemas.openxmlformats.org/officeDocument/2006/relationships/image" Target="../media/image3380.png"/><Relationship Id="rId2" Type="http://schemas.openxmlformats.org/officeDocument/2006/relationships/image" Target="../media/image163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167.svg"/><Relationship Id="rId4" Type="http://schemas.openxmlformats.org/officeDocument/2006/relationships/image" Target="../media/image1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6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6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gif"/><Relationship Id="rId7" Type="http://schemas.openxmlformats.org/officeDocument/2006/relationships/image" Target="../media/image354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15.png"/><Relationship Id="rId5" Type="http://schemas.openxmlformats.org/officeDocument/2006/relationships/image" Target="../media/image352.png"/><Relationship Id="rId10" Type="http://schemas.openxmlformats.org/officeDocument/2006/relationships/image" Target="../media/image14.png"/><Relationship Id="rId4" Type="http://schemas.openxmlformats.org/officeDocument/2006/relationships/image" Target="../media/image12.gif"/><Relationship Id="rId9" Type="http://schemas.openxmlformats.org/officeDocument/2006/relationships/image" Target="../media/image35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7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88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7.png"/><Relationship Id="rId4" Type="http://schemas.openxmlformats.org/officeDocument/2006/relationships/image" Target="../media/image1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.png"/><Relationship Id="rId10" Type="http://schemas.openxmlformats.org/officeDocument/2006/relationships/image" Target="../media/image365.png"/><Relationship Id="rId4" Type="http://schemas.openxmlformats.org/officeDocument/2006/relationships/image" Target="../media/image17.jpeg"/><Relationship Id="rId9" Type="http://schemas.openxmlformats.org/officeDocument/2006/relationships/image" Target="../media/image36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9.png"/><Relationship Id="rId18" Type="http://schemas.openxmlformats.org/officeDocument/2006/relationships/image" Target="../media/image384.png"/><Relationship Id="rId26" Type="http://schemas.openxmlformats.org/officeDocument/2006/relationships/image" Target="../media/image27.png"/><Relationship Id="rId3" Type="http://schemas.openxmlformats.org/officeDocument/2006/relationships/image" Target="../media/image369.png"/><Relationship Id="rId21" Type="http://schemas.openxmlformats.org/officeDocument/2006/relationships/image" Target="../media/image387.png"/><Relationship Id="rId7" Type="http://schemas.openxmlformats.org/officeDocument/2006/relationships/image" Target="../media/image373.png"/><Relationship Id="rId12" Type="http://schemas.openxmlformats.org/officeDocument/2006/relationships/image" Target="../media/image378.png"/><Relationship Id="rId17" Type="http://schemas.openxmlformats.org/officeDocument/2006/relationships/image" Target="../media/image383.png"/><Relationship Id="rId25" Type="http://schemas.openxmlformats.org/officeDocument/2006/relationships/image" Target="../media/image26.png"/><Relationship Id="rId2" Type="http://schemas.openxmlformats.org/officeDocument/2006/relationships/image" Target="../media/image368.png"/><Relationship Id="rId16" Type="http://schemas.openxmlformats.org/officeDocument/2006/relationships/image" Target="../media/image382.png"/><Relationship Id="rId20" Type="http://schemas.openxmlformats.org/officeDocument/2006/relationships/image" Target="../media/image38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.png"/><Relationship Id="rId11" Type="http://schemas.openxmlformats.org/officeDocument/2006/relationships/image" Target="../media/image377.png"/><Relationship Id="rId24" Type="http://schemas.openxmlformats.org/officeDocument/2006/relationships/image" Target="../media/image25.png"/><Relationship Id="rId5" Type="http://schemas.openxmlformats.org/officeDocument/2006/relationships/image" Target="../media/image371.png"/><Relationship Id="rId15" Type="http://schemas.openxmlformats.org/officeDocument/2006/relationships/image" Target="../media/image381.png"/><Relationship Id="rId23" Type="http://schemas.openxmlformats.org/officeDocument/2006/relationships/image" Target="../media/image24.png"/><Relationship Id="rId10" Type="http://schemas.openxmlformats.org/officeDocument/2006/relationships/image" Target="../media/image376.png"/><Relationship Id="rId19" Type="http://schemas.openxmlformats.org/officeDocument/2006/relationships/image" Target="../media/image385.png"/><Relationship Id="rId4" Type="http://schemas.openxmlformats.org/officeDocument/2006/relationships/image" Target="../media/image370.png"/><Relationship Id="rId9" Type="http://schemas.openxmlformats.org/officeDocument/2006/relationships/image" Target="../media/image375.png"/><Relationship Id="rId14" Type="http://schemas.openxmlformats.org/officeDocument/2006/relationships/image" Target="../media/image22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13" Type="http://schemas.openxmlformats.org/officeDocument/2006/relationships/image" Target="../media/image404.png"/><Relationship Id="rId18" Type="http://schemas.openxmlformats.org/officeDocument/2006/relationships/image" Target="../media/image409.png"/><Relationship Id="rId3" Type="http://schemas.openxmlformats.org/officeDocument/2006/relationships/image" Target="../media/image30.svg"/><Relationship Id="rId7" Type="http://schemas.openxmlformats.org/officeDocument/2006/relationships/image" Target="../media/image397.png"/><Relationship Id="rId12" Type="http://schemas.openxmlformats.org/officeDocument/2006/relationships/image" Target="../media/image403.png"/><Relationship Id="rId17" Type="http://schemas.openxmlformats.org/officeDocument/2006/relationships/image" Target="../media/image408.png"/><Relationship Id="rId2" Type="http://schemas.openxmlformats.org/officeDocument/2006/relationships/image" Target="../media/image29.png"/><Relationship Id="rId16" Type="http://schemas.openxmlformats.org/officeDocument/2006/relationships/image" Target="../media/image40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11" Type="http://schemas.openxmlformats.org/officeDocument/2006/relationships/image" Target="../media/image402.png"/><Relationship Id="rId5" Type="http://schemas.openxmlformats.org/officeDocument/2006/relationships/image" Target="../media/image22.png"/><Relationship Id="rId15" Type="http://schemas.openxmlformats.org/officeDocument/2006/relationships/image" Target="../media/image406.png"/><Relationship Id="rId10" Type="http://schemas.openxmlformats.org/officeDocument/2006/relationships/image" Target="../media/image401.png"/><Relationship Id="rId4" Type="http://schemas.openxmlformats.org/officeDocument/2006/relationships/image" Target="../media/image375.png"/><Relationship Id="rId9" Type="http://schemas.openxmlformats.org/officeDocument/2006/relationships/image" Target="../media/image399.png"/><Relationship Id="rId14" Type="http://schemas.openxmlformats.org/officeDocument/2006/relationships/image" Target="../media/image40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18" Type="http://schemas.openxmlformats.org/officeDocument/2006/relationships/image" Target="../media/image34.png"/><Relationship Id="rId3" Type="http://schemas.openxmlformats.org/officeDocument/2006/relationships/image" Target="../media/image397.png"/><Relationship Id="rId21" Type="http://schemas.openxmlformats.org/officeDocument/2006/relationships/image" Target="../media/image36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17" Type="http://schemas.openxmlformats.org/officeDocument/2006/relationships/image" Target="../media/image414.png"/><Relationship Id="rId2" Type="http://schemas.openxmlformats.org/officeDocument/2006/relationships/image" Target="../media/image22.png"/><Relationship Id="rId16" Type="http://schemas.openxmlformats.org/officeDocument/2006/relationships/image" Target="../media/image33.svg"/><Relationship Id="rId20" Type="http://schemas.openxmlformats.org/officeDocument/2006/relationships/image" Target="../media/image4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11.png"/><Relationship Id="rId15" Type="http://schemas.openxmlformats.org/officeDocument/2006/relationships/image" Target="../media/image32.png"/><Relationship Id="rId23" Type="http://schemas.openxmlformats.org/officeDocument/2006/relationships/image" Target="../media/image420.png"/><Relationship Id="rId10" Type="http://schemas.openxmlformats.org/officeDocument/2006/relationships/image" Target="../media/image405.png"/><Relationship Id="rId19" Type="http://schemas.openxmlformats.org/officeDocument/2006/relationships/image" Target="../media/image35.svg"/><Relationship Id="rId4" Type="http://schemas.openxmlformats.org/officeDocument/2006/relationships/image" Target="../media/image410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Relationship Id="rId22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10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11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12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13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14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56529-298F-8D22-3188-104593F59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FCC6E-5F85-B402-859A-D0CEE65D9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1F3C99-A3CF-6FA8-BDBB-5808FC5F3BD1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F1B590C-1DD2-3CC5-B679-6FE23007B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1.1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B2A6BF0-0D14-19DA-1859-56638072D808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15</a:t>
            </a:fld>
            <a:endParaRPr lang="LID4096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F0E2AC3-9552-D906-0500-EE8CBF108A7D}"/>
                  </a:ext>
                </a:extLst>
              </p:cNvPr>
              <p:cNvSpPr txBox="1"/>
              <p:nvPr/>
            </p:nvSpPr>
            <p:spPr>
              <a:xfrm>
                <a:off x="1478660" y="4306394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F0E2AC3-9552-D906-0500-EE8CBF108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660" y="4306394"/>
                <a:ext cx="76687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12FAEA1-ACBF-B98E-F12D-7717049E79C9}"/>
                  </a:ext>
                </a:extLst>
              </p:cNvPr>
              <p:cNvSpPr txBox="1"/>
              <p:nvPr/>
            </p:nvSpPr>
            <p:spPr>
              <a:xfrm>
                <a:off x="1538146" y="2834156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12FAEA1-ACBF-B98E-F12D-7717049E7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146" y="2834156"/>
                <a:ext cx="7797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B39BD97-9052-5BE8-CDF9-A07E857CBFE6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927997" y="3357376"/>
            <a:ext cx="218303" cy="2815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86EA320-F9CA-9C21-0E4E-F689ED0E0FB1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1862099" y="3993507"/>
            <a:ext cx="331642" cy="31288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C2DB9E1-BED9-3588-2A1B-A566014CFE6C}"/>
                  </a:ext>
                </a:extLst>
              </p:cNvPr>
              <p:cNvSpPr txBox="1"/>
              <p:nvPr/>
            </p:nvSpPr>
            <p:spPr>
              <a:xfrm>
                <a:off x="9349688" y="2588489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C2DB9E1-BED9-3588-2A1B-A566014CF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688" y="2588489"/>
                <a:ext cx="93198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4BDA817-9D0F-8995-1173-617427521B62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812217" y="3111709"/>
            <a:ext cx="3464" cy="41953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B09DE20-B170-8167-66B6-50AF8F1F2800}"/>
                  </a:ext>
                </a:extLst>
              </p:cNvPr>
              <p:cNvSpPr txBox="1"/>
              <p:nvPr/>
            </p:nvSpPr>
            <p:spPr>
              <a:xfrm>
                <a:off x="9376169" y="485625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B09DE20-B170-8167-66B6-50AF8F1F2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169" y="4856256"/>
                <a:ext cx="93198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EDBC9C9-2357-74AD-D85C-3452C71CC991}"/>
                  </a:ext>
                </a:extLst>
              </p:cNvPr>
              <p:cNvSpPr txBox="1"/>
              <p:nvPr/>
            </p:nvSpPr>
            <p:spPr>
              <a:xfrm>
                <a:off x="3801584" y="300316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EDBC9C9-2357-74AD-D85C-3452C71CC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584" y="3003165"/>
                <a:ext cx="91916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B3EB3B4-FCD2-0BE7-84AC-D4262F243F79}"/>
                  </a:ext>
                </a:extLst>
              </p:cNvPr>
              <p:cNvSpPr txBox="1"/>
              <p:nvPr/>
            </p:nvSpPr>
            <p:spPr>
              <a:xfrm>
                <a:off x="3767193" y="4101608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B3EB3B4-FCD2-0BE7-84AC-D4262F243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193" y="4101608"/>
                <a:ext cx="91916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56A9FBB-B6E3-D79B-9251-4CD235E6D6A5}"/>
                  </a:ext>
                </a:extLst>
              </p:cNvPr>
              <p:cNvSpPr txBox="1"/>
              <p:nvPr/>
            </p:nvSpPr>
            <p:spPr>
              <a:xfrm>
                <a:off x="5964354" y="91001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56A9FBB-B6E3-D79B-9251-4CD235E6D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354" y="910011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B0A5C252-0173-84D8-DC13-EEC57EA2F388}"/>
              </a:ext>
            </a:extLst>
          </p:cNvPr>
          <p:cNvGrpSpPr/>
          <p:nvPr/>
        </p:nvGrpSpPr>
        <p:grpSpPr>
          <a:xfrm>
            <a:off x="5569182" y="3638949"/>
            <a:ext cx="1255894" cy="523220"/>
            <a:chOff x="5372824" y="4250468"/>
            <a:chExt cx="734184" cy="52322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EE974CC-0125-3AC7-FF0C-75AFD1CFC36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DF9917B-7623-4B9B-6599-9AA9BD26B230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1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endParaRPr lang="en-DE" sz="2800" b="1" dirty="0"/>
                </a:p>
              </p:txBody>
            </p:sp>
          </mc:Choice>
          <mc:Fallback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DF9917B-7623-4B9B-6599-9AA9BD26B2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523220"/>
                </a:xfrm>
                <a:prstGeom prst="rect">
                  <a:avLst/>
                </a:prstGeom>
                <a:blipFill>
                  <a:blip r:embed="rId10"/>
                  <a:stretch>
                    <a:fillRect l="-7767" t="-12791" b="-313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88C6218-B8AC-7385-1DB0-9E122A0C9B9B}"/>
                  </a:ext>
                </a:extLst>
              </p:cNvPr>
              <p:cNvSpPr txBox="1"/>
              <p:nvPr/>
            </p:nvSpPr>
            <p:spPr>
              <a:xfrm>
                <a:off x="6246004" y="6327329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88C6218-B8AC-7385-1DB0-9E122A0C9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004" y="6327329"/>
                <a:ext cx="93198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ABE7C42-900E-A563-CF39-DCF37998C8DD}"/>
                  </a:ext>
                </a:extLst>
              </p:cNvPr>
              <p:cNvSpPr txBox="1"/>
              <p:nvPr/>
            </p:nvSpPr>
            <p:spPr>
              <a:xfrm>
                <a:off x="5943171" y="18909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ABE7C42-900E-A563-CF39-DCF37998C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171" y="1890984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764A6C-0CC3-6184-2972-BD8D89F5B7BA}"/>
              </a:ext>
            </a:extLst>
          </p:cNvPr>
          <p:cNvCxnSpPr>
            <a:cxnSpLocks/>
          </p:cNvCxnSpPr>
          <p:nvPr/>
        </p:nvCxnSpPr>
        <p:spPr>
          <a:xfrm flipH="1" flipV="1">
            <a:off x="1149881" y="3370511"/>
            <a:ext cx="498586" cy="3743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80ADB0-1BB4-AB5A-C2E0-F291BF54322B}"/>
              </a:ext>
            </a:extLst>
          </p:cNvPr>
          <p:cNvCxnSpPr>
            <a:cxnSpLocks/>
          </p:cNvCxnSpPr>
          <p:nvPr/>
        </p:nvCxnSpPr>
        <p:spPr>
          <a:xfrm flipH="1" flipV="1">
            <a:off x="1097697" y="3504952"/>
            <a:ext cx="509835" cy="4033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4B41A1D-245C-9429-7C8C-F2F6DD6939C8}"/>
              </a:ext>
            </a:extLst>
          </p:cNvPr>
          <p:cNvCxnSpPr>
            <a:cxnSpLocks/>
          </p:cNvCxnSpPr>
          <p:nvPr/>
        </p:nvCxnSpPr>
        <p:spPr>
          <a:xfrm flipH="1">
            <a:off x="2219047" y="1452498"/>
            <a:ext cx="4178056" cy="22923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5BAEE2-C57F-F4F5-DA43-756659D90340}"/>
              </a:ext>
            </a:extLst>
          </p:cNvPr>
          <p:cNvCxnSpPr>
            <a:cxnSpLocks/>
          </p:cNvCxnSpPr>
          <p:nvPr/>
        </p:nvCxnSpPr>
        <p:spPr>
          <a:xfrm flipH="1" flipV="1">
            <a:off x="2211036" y="3904446"/>
            <a:ext cx="3902259" cy="25919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9C8842C-6D19-8E00-D7B5-18ABC384CF32}"/>
              </a:ext>
            </a:extLst>
          </p:cNvPr>
          <p:cNvCxnSpPr>
            <a:cxnSpLocks/>
          </p:cNvCxnSpPr>
          <p:nvPr/>
        </p:nvCxnSpPr>
        <p:spPr>
          <a:xfrm>
            <a:off x="1641219" y="3748709"/>
            <a:ext cx="5778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38C2E72-23F1-404B-0580-AD18A2700A5E}"/>
              </a:ext>
            </a:extLst>
          </p:cNvPr>
          <p:cNvCxnSpPr>
            <a:cxnSpLocks/>
          </p:cNvCxnSpPr>
          <p:nvPr/>
        </p:nvCxnSpPr>
        <p:spPr>
          <a:xfrm flipV="1">
            <a:off x="1604433" y="3898992"/>
            <a:ext cx="614614" cy="54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379D608-C327-9898-C9D8-47603D8A7ACE}"/>
              </a:ext>
            </a:extLst>
          </p:cNvPr>
          <p:cNvCxnSpPr>
            <a:cxnSpLocks/>
          </p:cNvCxnSpPr>
          <p:nvPr/>
        </p:nvCxnSpPr>
        <p:spPr>
          <a:xfrm>
            <a:off x="3170238" y="3535898"/>
            <a:ext cx="5970454" cy="130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EC839E1-1FE2-54DF-4229-F8B133D08F7E}"/>
              </a:ext>
            </a:extLst>
          </p:cNvPr>
          <p:cNvCxnSpPr>
            <a:cxnSpLocks/>
          </p:cNvCxnSpPr>
          <p:nvPr/>
        </p:nvCxnSpPr>
        <p:spPr>
          <a:xfrm>
            <a:off x="3004152" y="4056448"/>
            <a:ext cx="6302382" cy="476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6A3A371-6737-2921-382A-D78D4B7AD286}"/>
              </a:ext>
            </a:extLst>
          </p:cNvPr>
          <p:cNvCxnSpPr>
            <a:cxnSpLocks/>
          </p:cNvCxnSpPr>
          <p:nvPr/>
        </p:nvCxnSpPr>
        <p:spPr>
          <a:xfrm flipH="1">
            <a:off x="3117614" y="1821830"/>
            <a:ext cx="3277367" cy="1727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50570E8-AA9F-563B-DCDD-A9C0768148CD}"/>
              </a:ext>
            </a:extLst>
          </p:cNvPr>
          <p:cNvCxnSpPr>
            <a:cxnSpLocks/>
          </p:cNvCxnSpPr>
          <p:nvPr/>
        </p:nvCxnSpPr>
        <p:spPr>
          <a:xfrm flipH="1" flipV="1">
            <a:off x="3004152" y="4059329"/>
            <a:ext cx="3091848" cy="20137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27C5D80-FB2D-9B66-7890-B680F8B899BC}"/>
              </a:ext>
            </a:extLst>
          </p:cNvPr>
          <p:cNvCxnSpPr>
            <a:cxnSpLocks/>
          </p:cNvCxnSpPr>
          <p:nvPr/>
        </p:nvCxnSpPr>
        <p:spPr>
          <a:xfrm>
            <a:off x="6397103" y="1812180"/>
            <a:ext cx="2743589" cy="17206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23C2D8D-9E5F-A19B-D44E-3570941E30EC}"/>
              </a:ext>
            </a:extLst>
          </p:cNvPr>
          <p:cNvCxnSpPr>
            <a:cxnSpLocks/>
          </p:cNvCxnSpPr>
          <p:nvPr/>
        </p:nvCxnSpPr>
        <p:spPr>
          <a:xfrm>
            <a:off x="6397031" y="1432558"/>
            <a:ext cx="3401222" cy="21702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2F22471-61BB-B5A7-06BB-225540B00CC5}"/>
              </a:ext>
            </a:extLst>
          </p:cNvPr>
          <p:cNvCxnSpPr>
            <a:cxnSpLocks/>
          </p:cNvCxnSpPr>
          <p:nvPr/>
        </p:nvCxnSpPr>
        <p:spPr>
          <a:xfrm flipV="1">
            <a:off x="6096000" y="4116431"/>
            <a:ext cx="3253688" cy="19566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5F1B9A2-73D7-B96E-16A4-6DEAD22E46EC}"/>
              </a:ext>
            </a:extLst>
          </p:cNvPr>
          <p:cNvCxnSpPr>
            <a:cxnSpLocks/>
          </p:cNvCxnSpPr>
          <p:nvPr/>
        </p:nvCxnSpPr>
        <p:spPr>
          <a:xfrm flipV="1">
            <a:off x="6113295" y="4252187"/>
            <a:ext cx="3709685" cy="22441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CD946CA-66CA-B206-1FF2-55AC527126ED}"/>
              </a:ext>
            </a:extLst>
          </p:cNvPr>
          <p:cNvGrpSpPr/>
          <p:nvPr/>
        </p:nvGrpSpPr>
        <p:grpSpPr>
          <a:xfrm>
            <a:off x="3388254" y="2024971"/>
            <a:ext cx="1255894" cy="523220"/>
            <a:chOff x="5372824" y="4250468"/>
            <a:chExt cx="734184" cy="52322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1C60EC8-3A5B-BC34-747A-B10E8EC0EF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91C6624-B3CC-6FFE-5F3A-CCF9D4588ED9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1" dirty="0"/>
                    <a:t>Pipe </a:t>
                  </a:r>
                  <a14:m>
                    <m:oMath xmlns:m="http://schemas.openxmlformats.org/officeDocument/2006/math">
                      <m:r>
                        <a:rPr lang="de-DE" sz="28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a14:m>
                  <a:endParaRPr lang="en-DE" sz="2800" b="1" dirty="0"/>
                </a:p>
              </p:txBody>
            </p:sp>
          </mc:Choice>
          <mc:Fallback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91C6624-B3CC-6FFE-5F3A-CCF9D4588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523220"/>
                </a:xfrm>
                <a:prstGeom prst="rect">
                  <a:avLst/>
                </a:prstGeom>
                <a:blipFill>
                  <a:blip r:embed="rId13"/>
                  <a:stretch>
                    <a:fillRect l="-7767" t="-11628" b="-313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62DC9A9-DA77-AC5D-4400-744B44DD1458}"/>
              </a:ext>
            </a:extLst>
          </p:cNvPr>
          <p:cNvGrpSpPr/>
          <p:nvPr/>
        </p:nvGrpSpPr>
        <p:grpSpPr>
          <a:xfrm>
            <a:off x="3501333" y="5556262"/>
            <a:ext cx="1255894" cy="523220"/>
            <a:chOff x="5372824" y="4250468"/>
            <a:chExt cx="734184" cy="52322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58A76FA-15F8-A95A-82FF-4272C66D4D6C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8341FA08-EE8C-9310-80D7-02EEEAF2362A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1" dirty="0"/>
                    <a:t>Pipe </a:t>
                  </a:r>
                  <a14:m>
                    <m:oMath xmlns:m="http://schemas.openxmlformats.org/officeDocument/2006/math">
                      <m:r>
                        <a:rPr lang="de-DE" sz="2800" b="1" i="1" dirty="0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a14:m>
                  <a:endParaRPr lang="en-DE" sz="2800" b="1" dirty="0"/>
                </a:p>
              </p:txBody>
            </p:sp>
          </mc:Choice>
          <mc:Fallback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8341FA08-EE8C-9310-80D7-02EEEAF23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523220"/>
                </a:xfrm>
                <a:prstGeom prst="rect">
                  <a:avLst/>
                </a:prstGeom>
                <a:blipFill>
                  <a:blip r:embed="rId14"/>
                  <a:stretch>
                    <a:fillRect l="-7282" t="-11628" b="-313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9A91A18-D781-1C2A-C2C3-B72A03651E67}"/>
              </a:ext>
            </a:extLst>
          </p:cNvPr>
          <p:cNvCxnSpPr>
            <a:cxnSpLocks/>
          </p:cNvCxnSpPr>
          <p:nvPr/>
        </p:nvCxnSpPr>
        <p:spPr>
          <a:xfrm flipV="1">
            <a:off x="9798253" y="2549766"/>
            <a:ext cx="1309194" cy="10607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386BB15-615B-6BEA-6AE0-F337CBFF1C84}"/>
              </a:ext>
            </a:extLst>
          </p:cNvPr>
          <p:cNvCxnSpPr>
            <a:cxnSpLocks/>
          </p:cNvCxnSpPr>
          <p:nvPr/>
        </p:nvCxnSpPr>
        <p:spPr>
          <a:xfrm>
            <a:off x="9849461" y="4240599"/>
            <a:ext cx="1158707" cy="9598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AE17074-4722-49A5-C6FA-A9E3AA0120B7}"/>
                  </a:ext>
                </a:extLst>
              </p:cNvPr>
              <p:cNvSpPr txBox="1"/>
              <p:nvPr/>
            </p:nvSpPr>
            <p:spPr>
              <a:xfrm>
                <a:off x="7728843" y="41055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AE17074-4722-49A5-C6FA-A9E3AA012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843" y="4105510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512EF11-FBB8-9E75-769F-2C35AED616A8}"/>
                  </a:ext>
                </a:extLst>
              </p:cNvPr>
              <p:cNvSpPr txBox="1"/>
              <p:nvPr/>
            </p:nvSpPr>
            <p:spPr>
              <a:xfrm>
                <a:off x="5681128" y="5247698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512EF11-FBB8-9E75-769F-2C35AED61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128" y="5247698"/>
                <a:ext cx="91916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2AFB18D-4B2D-4D51-6E4F-5BA414C837A8}"/>
              </a:ext>
            </a:extLst>
          </p:cNvPr>
          <p:cNvCxnSpPr>
            <a:cxnSpLocks/>
          </p:cNvCxnSpPr>
          <p:nvPr/>
        </p:nvCxnSpPr>
        <p:spPr>
          <a:xfrm>
            <a:off x="2620181" y="3526385"/>
            <a:ext cx="643601" cy="886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A460E71-F574-B112-8A80-1347BCE9CC6E}"/>
              </a:ext>
            </a:extLst>
          </p:cNvPr>
          <p:cNvCxnSpPr>
            <a:cxnSpLocks/>
          </p:cNvCxnSpPr>
          <p:nvPr/>
        </p:nvCxnSpPr>
        <p:spPr>
          <a:xfrm>
            <a:off x="2620181" y="2867436"/>
            <a:ext cx="17313" cy="6128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DF92CB6-75F4-968C-8CBB-30D0013B1E48}"/>
              </a:ext>
            </a:extLst>
          </p:cNvPr>
          <p:cNvCxnSpPr>
            <a:cxnSpLocks/>
          </p:cNvCxnSpPr>
          <p:nvPr/>
        </p:nvCxnSpPr>
        <p:spPr>
          <a:xfrm flipH="1">
            <a:off x="3333381" y="3359923"/>
            <a:ext cx="476671" cy="1328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889B655-6729-B0F2-6A66-E21CAB1A84D3}"/>
                  </a:ext>
                </a:extLst>
              </p:cNvPr>
              <p:cNvSpPr txBox="1"/>
              <p:nvPr/>
            </p:nvSpPr>
            <p:spPr>
              <a:xfrm>
                <a:off x="2205837" y="2331418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889B655-6729-B0F2-6A66-E21CAB1A8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837" y="2331418"/>
                <a:ext cx="93198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C0FE42E7-0042-F03E-D1D1-E61FEB4F1491}"/>
                  </a:ext>
                </a:extLst>
              </p:cNvPr>
              <p:cNvSpPr txBox="1"/>
              <p:nvPr/>
            </p:nvSpPr>
            <p:spPr>
              <a:xfrm>
                <a:off x="7880248" y="296085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C0FE42E7-0042-F03E-D1D1-E61FEB4F1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248" y="2960851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FC9F0B50-BF60-6D63-C417-C930EEF3C418}"/>
                  </a:ext>
                </a:extLst>
              </p:cNvPr>
              <p:cNvSpPr txBox="1"/>
              <p:nvPr/>
            </p:nvSpPr>
            <p:spPr>
              <a:xfrm>
                <a:off x="5828382" y="2997780"/>
                <a:ext cx="7862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FC9F0B50-BF60-6D63-C417-C930EEF3C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382" y="2997780"/>
                <a:ext cx="786241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6CFA73-79CF-330A-3414-DAC04DEDD6BE}"/>
              </a:ext>
            </a:extLst>
          </p:cNvPr>
          <p:cNvCxnSpPr>
            <a:cxnSpLocks/>
          </p:cNvCxnSpPr>
          <p:nvPr/>
        </p:nvCxnSpPr>
        <p:spPr>
          <a:xfrm>
            <a:off x="2449513" y="4058713"/>
            <a:ext cx="657454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81DF5F-9B7A-4A6E-CF10-4B26D13D0322}"/>
              </a:ext>
            </a:extLst>
          </p:cNvPr>
          <p:cNvCxnSpPr>
            <a:cxnSpLocks/>
          </p:cNvCxnSpPr>
          <p:nvPr/>
        </p:nvCxnSpPr>
        <p:spPr>
          <a:xfrm flipV="1">
            <a:off x="2449513" y="4185409"/>
            <a:ext cx="16924" cy="64420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BF3F01-F2A2-1913-3DE2-8269A5903812}"/>
                  </a:ext>
                </a:extLst>
              </p:cNvPr>
              <p:cNvSpPr txBox="1"/>
              <p:nvPr/>
            </p:nvSpPr>
            <p:spPr>
              <a:xfrm>
                <a:off x="1968619" y="491832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BF3F01-F2A2-1913-3DE2-8269A590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619" y="4918321"/>
                <a:ext cx="919162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5FA527-D8D3-14FA-9DE4-CBBD3007B4BB}"/>
              </a:ext>
            </a:extLst>
          </p:cNvPr>
          <p:cNvCxnSpPr>
            <a:cxnSpLocks/>
            <a:stCxn id="80" idx="1"/>
          </p:cNvCxnSpPr>
          <p:nvPr/>
        </p:nvCxnSpPr>
        <p:spPr>
          <a:xfrm flipH="1" flipV="1">
            <a:off x="3284142" y="4110517"/>
            <a:ext cx="483051" cy="25270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0AA40A-DCB6-49F4-2715-F12D5EE9EEAD}"/>
                  </a:ext>
                </a:extLst>
              </p:cNvPr>
              <p:cNvSpPr txBox="1"/>
              <p:nvPr/>
            </p:nvSpPr>
            <p:spPr>
              <a:xfrm>
                <a:off x="5828382" y="4089980"/>
                <a:ext cx="7734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0AA40A-DCB6-49F4-2715-F12D5EE9E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382" y="4089980"/>
                <a:ext cx="773417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68EB694-92CA-C524-3D8C-47BA60BD1214}"/>
              </a:ext>
            </a:extLst>
          </p:cNvPr>
          <p:cNvCxnSpPr>
            <a:cxnSpLocks/>
          </p:cNvCxnSpPr>
          <p:nvPr/>
        </p:nvCxnSpPr>
        <p:spPr>
          <a:xfrm flipH="1" flipV="1">
            <a:off x="9832756" y="4399923"/>
            <a:ext cx="3464" cy="41953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17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16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427366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6937750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17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18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19</a:t>
            </a:fld>
            <a:endParaRPr lang="LID4096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D48EC3-2869-BB4D-A0DE-14D3798F140A}"/>
              </a:ext>
            </a:extLst>
          </p:cNvPr>
          <p:cNvGrpSpPr/>
          <p:nvPr/>
        </p:nvGrpSpPr>
        <p:grpSpPr>
          <a:xfrm>
            <a:off x="4791005" y="961670"/>
            <a:ext cx="7410706" cy="2313773"/>
            <a:chOff x="4791005" y="961670"/>
            <a:chExt cx="7410706" cy="2313773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B6F76CE5-E2CC-E797-5B54-0C7F73AB7AB1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692BC18-0873-3866-05EC-FC972D1135E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E80652-6D0C-C93D-3F87-595F1FD0574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975FE-B6D2-9EFB-4F10-9293DE43B0CE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4F4FC29-973E-20F9-44B6-5909A551CEC0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AAC477-C85C-0DCE-A582-E7753ED99AD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1A69A-B6F9-97B9-8D14-A8887799503F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0BD67E44-4EB7-DEFD-C25C-46E60BC21C5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55903-441D-9237-DA21-14EF10E5EB24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F21B85-8193-BBF5-B987-D884B5C0B928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2ABB-1BF0-6C2E-2AE2-7CBCA25D404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8EAB0-1D1F-26F0-06C5-04052B69A507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6C844DC8-6CB8-98CE-8A75-1A8F033A198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FE98D-7C08-96C3-4E1D-CFC89DBC5780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99FA74AC-DAEA-C59B-4E04-77695E43ECC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77E8E6-9F77-4C89-2C9C-E4240AA9FC5A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626E55C-3B6C-0907-2F37-8AB9986D2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6739890"/>
              </p:ext>
            </p:extLst>
          </p:nvPr>
        </p:nvGraphicFramePr>
        <p:xfrm>
          <a:off x="10409274" y="72785"/>
          <a:ext cx="1738275" cy="4509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2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20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21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A42935E-C4AE-8FF5-188D-AFBAB124EB57}"/>
              </a:ext>
            </a:extLst>
          </p:cNvPr>
          <p:cNvGraphicFramePr/>
          <p:nvPr/>
        </p:nvGraphicFramePr>
        <p:xfrm>
          <a:off x="10409274" y="72785"/>
          <a:ext cx="1738275" cy="4509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3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31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32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33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34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35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36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37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43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43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46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47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48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49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9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2133</Words>
  <Application>Microsoft Office PowerPoint</Application>
  <PresentationFormat>Widescreen</PresentationFormat>
  <Paragraphs>793</Paragraphs>
  <Slides>50</Slides>
  <Notes>15</Notes>
  <HiddenSlides>20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Aptos</vt:lpstr>
      <vt:lpstr>Aptos Display</vt:lpstr>
      <vt:lpstr>Arial</vt:lpstr>
      <vt:lpstr>Cambria</vt:lpstr>
      <vt:lpstr>Cambria Math</vt:lpstr>
      <vt:lpstr>Helvetica</vt:lpstr>
      <vt:lpstr>Montserrat</vt:lpstr>
      <vt:lpstr>Symbol</vt:lpstr>
      <vt:lpstr>Office Theme</vt:lpstr>
      <vt:lpstr>1_Presentation8</vt:lpstr>
      <vt:lpstr>Tiny CNN with microfluidic pipes</vt:lpstr>
      <vt:lpstr>Bio-Computing</vt:lpstr>
      <vt:lpstr>Concept</vt:lpstr>
      <vt:lpstr>Concept</vt:lpstr>
      <vt:lpstr>Concept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1.1</vt:lpstr>
      <vt:lpstr>Design 2</vt:lpstr>
      <vt:lpstr>Design 3</vt:lpstr>
      <vt:lpstr>Design 4</vt:lpstr>
      <vt:lpstr>Application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127</cp:revision>
  <dcterms:created xsi:type="dcterms:W3CDTF">2025-03-08T08:37:57Z</dcterms:created>
  <dcterms:modified xsi:type="dcterms:W3CDTF">2025-09-05T19:47:58Z</dcterms:modified>
</cp:coreProperties>
</file>